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1"/>
  </p:notesMasterIdLst>
  <p:sldIdLst>
    <p:sldId id="256" r:id="rId2"/>
    <p:sldId id="265" r:id="rId3"/>
    <p:sldId id="263" r:id="rId4"/>
    <p:sldId id="264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600"/>
    <a:srgbClr val="1CAA7B"/>
    <a:srgbClr val="1BAA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96786C-CD75-44E7-8918-5AC5DF6A707D}" type="doc">
      <dgm:prSet loTypeId="urn:microsoft.com/office/officeart/2005/8/layout/radial1" loCatId="cycle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8708BC-EEA2-44BB-AD63-F5371F7971B1}">
      <dgm:prSet phldrT="[Text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 dirty="0" smtClean="0"/>
        </a:p>
        <a:p>
          <a:endParaRPr lang="en-US" dirty="0"/>
        </a:p>
      </dgm:t>
    </dgm:pt>
    <dgm:pt modelId="{04F400AC-6070-4F98-96AF-F6DC350CF0FC}" type="parTrans" cxnId="{37EB4F50-B000-4B52-B86D-628A43D42F2D}">
      <dgm:prSet/>
      <dgm:spPr/>
      <dgm:t>
        <a:bodyPr/>
        <a:lstStyle/>
        <a:p>
          <a:endParaRPr lang="en-US"/>
        </a:p>
      </dgm:t>
    </dgm:pt>
    <dgm:pt modelId="{30C6DE58-4EDC-410E-8E3B-884086A5EEE8}" type="sibTrans" cxnId="{37EB4F50-B000-4B52-B86D-628A43D42F2D}">
      <dgm:prSet/>
      <dgm:spPr/>
      <dgm:t>
        <a:bodyPr/>
        <a:lstStyle/>
        <a:p>
          <a:endParaRPr lang="en-US"/>
        </a:p>
      </dgm:t>
    </dgm:pt>
    <dgm:pt modelId="{5128F0BB-079D-45FF-A618-DD5DFF0F821E}">
      <dgm:prSet phldrT="[Text]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en-US" dirty="0" smtClean="0"/>
        </a:p>
      </dgm:t>
    </dgm:pt>
    <dgm:pt modelId="{F22064D6-C1CC-421C-B83D-DE03547AC216}" type="parTrans" cxnId="{E538CF96-4B5E-479D-9E70-A2405160BD47}">
      <dgm:prSet/>
      <dgm:spPr>
        <a:ln w="38100">
          <a:solidFill>
            <a:schemeClr val="accent1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9A41979E-E2E4-4BF4-B0B6-692A91F7A012}" type="sibTrans" cxnId="{E538CF96-4B5E-479D-9E70-A2405160BD47}">
      <dgm:prSet/>
      <dgm:spPr/>
      <dgm:t>
        <a:bodyPr/>
        <a:lstStyle/>
        <a:p>
          <a:endParaRPr lang="en-US"/>
        </a:p>
      </dgm:t>
    </dgm:pt>
    <dgm:pt modelId="{1AF72D8B-9BFD-440E-9CEF-587DFC7FDBDA}">
      <dgm:prSet phldrT="[Text]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en-US" dirty="0" smtClean="0"/>
        </a:p>
      </dgm:t>
    </dgm:pt>
    <dgm:pt modelId="{DEAD553B-27FC-452A-9E87-B93AA71CF036}" type="sibTrans" cxnId="{C7CD8B88-A63E-4943-8F89-795A2F0F1F31}">
      <dgm:prSet/>
      <dgm:spPr/>
      <dgm:t>
        <a:bodyPr/>
        <a:lstStyle/>
        <a:p>
          <a:endParaRPr lang="en-US"/>
        </a:p>
      </dgm:t>
    </dgm:pt>
    <dgm:pt modelId="{7F1B78BE-B565-44D7-B416-8C78B358F1C3}" type="parTrans" cxnId="{C7CD8B88-A63E-4943-8F89-795A2F0F1F31}">
      <dgm:prSet/>
      <dgm:spPr>
        <a:ln w="38100">
          <a:solidFill>
            <a:schemeClr val="accent1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EFE0487C-6533-4AD7-B856-2E7FD55E55EF}">
      <dgm:prSet phldrT="[Text]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en-US" dirty="0" smtClean="0"/>
        </a:p>
      </dgm:t>
    </dgm:pt>
    <dgm:pt modelId="{EEB33066-7F2C-4FC9-8461-F8F2AB41A528}" type="parTrans" cxnId="{C4C68476-CB6F-4EAA-8AA0-2FEFC15DC374}">
      <dgm:prSet/>
      <dgm:spPr>
        <a:ln w="38100">
          <a:solidFill>
            <a:schemeClr val="accent1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9A45151B-D9D4-4FAB-9F00-FAA9CB6FEE2B}" type="sibTrans" cxnId="{C4C68476-CB6F-4EAA-8AA0-2FEFC15DC374}">
      <dgm:prSet/>
      <dgm:spPr/>
      <dgm:t>
        <a:bodyPr/>
        <a:lstStyle/>
        <a:p>
          <a:endParaRPr lang="en-US"/>
        </a:p>
      </dgm:t>
    </dgm:pt>
    <dgm:pt modelId="{152B6A15-EC59-4F9F-BC9D-662A8356BC19}">
      <dgm:prSet phldrT="[Text]"/>
      <dgm:spPr>
        <a:blipFill rotWithShape="0">
          <a:blip xmlns:r="http://schemas.openxmlformats.org/officeDocument/2006/relationships" r:embed="rId5"/>
          <a:stretch>
            <a:fillRect/>
          </a:stretch>
        </a:blipFill>
      </dgm:spPr>
      <dgm:t>
        <a:bodyPr/>
        <a:lstStyle/>
        <a:p>
          <a:endParaRPr lang="en-US" dirty="0" smtClean="0"/>
        </a:p>
      </dgm:t>
    </dgm:pt>
    <dgm:pt modelId="{9E7C4D2B-4DEC-46D9-BE56-9B52B57D76AA}" type="parTrans" cxnId="{D1DB72AB-591B-438A-A18D-122218349C78}">
      <dgm:prSet/>
      <dgm:spPr>
        <a:ln w="38100">
          <a:solidFill>
            <a:schemeClr val="accent1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68AE813D-5EFB-4A6D-8D8F-F5DD188A5CE7}" type="sibTrans" cxnId="{D1DB72AB-591B-438A-A18D-122218349C78}">
      <dgm:prSet/>
      <dgm:spPr/>
      <dgm:t>
        <a:bodyPr/>
        <a:lstStyle/>
        <a:p>
          <a:endParaRPr lang="en-US"/>
        </a:p>
      </dgm:t>
    </dgm:pt>
    <dgm:pt modelId="{498C6C37-0F69-45D9-93D7-AC5FA125F4F1}" type="pres">
      <dgm:prSet presAssocID="{8196786C-CD75-44E7-8918-5AC5DF6A707D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0F9CF1B-7599-4DAE-9C33-5E962FDD6F31}" type="pres">
      <dgm:prSet presAssocID="{C18708BC-EEA2-44BB-AD63-F5371F7971B1}" presName="centerShape" presStyleLbl="node0" presStyleIdx="0" presStyleCnt="1"/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6293A02-5E8B-4B09-91C8-A31C34823357}" type="pres">
      <dgm:prSet presAssocID="{F22064D6-C1CC-421C-B83D-DE03547AC216}" presName="Name9" presStyleLbl="parChTrans1D2" presStyleIdx="0" presStyleCnt="4"/>
      <dgm:spPr/>
      <dgm:t>
        <a:bodyPr/>
        <a:lstStyle/>
        <a:p>
          <a:endParaRPr lang="en-US"/>
        </a:p>
      </dgm:t>
    </dgm:pt>
    <dgm:pt modelId="{F9BE564D-D999-4ED8-A17D-7CD577A07450}" type="pres">
      <dgm:prSet presAssocID="{F22064D6-C1CC-421C-B83D-DE03547AC216}" presName="connTx" presStyleLbl="parChTrans1D2" presStyleIdx="0" presStyleCnt="4"/>
      <dgm:spPr/>
      <dgm:t>
        <a:bodyPr/>
        <a:lstStyle/>
        <a:p>
          <a:endParaRPr lang="en-US"/>
        </a:p>
      </dgm:t>
    </dgm:pt>
    <dgm:pt modelId="{CB40C497-AA01-45CF-8E10-9CC13519DFBD}" type="pres">
      <dgm:prSet presAssocID="{5128F0BB-079D-45FF-A618-DD5DFF0F821E}" presName="node" presStyleLbl="node1" presStyleIdx="0" presStyleCnt="4" custScaleX="100000" custScaleY="153222" custRadScaleRad="213441" custRadScaleInc="-155750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122AA9A6-AB1D-4F08-8C7E-5BD25BAED503}" type="pres">
      <dgm:prSet presAssocID="{7F1B78BE-B565-44D7-B416-8C78B358F1C3}" presName="Name9" presStyleLbl="parChTrans1D2" presStyleIdx="1" presStyleCnt="4"/>
      <dgm:spPr/>
      <dgm:t>
        <a:bodyPr/>
        <a:lstStyle/>
        <a:p>
          <a:endParaRPr lang="en-US"/>
        </a:p>
      </dgm:t>
    </dgm:pt>
    <dgm:pt modelId="{45C75DC8-FC20-4C2F-8797-73B3FEA61B45}" type="pres">
      <dgm:prSet presAssocID="{7F1B78BE-B565-44D7-B416-8C78B358F1C3}" presName="connTx" presStyleLbl="parChTrans1D2" presStyleIdx="1" presStyleCnt="4"/>
      <dgm:spPr/>
      <dgm:t>
        <a:bodyPr/>
        <a:lstStyle/>
        <a:p>
          <a:endParaRPr lang="en-US"/>
        </a:p>
      </dgm:t>
    </dgm:pt>
    <dgm:pt modelId="{F4E10A88-A9AD-41D9-8748-013F90DC7E16}" type="pres">
      <dgm:prSet presAssocID="{1AF72D8B-9BFD-440E-9CEF-587DFC7FDBDA}" presName="node" presStyleLbl="node1" presStyleIdx="1" presStyleCnt="4" custScaleY="153310" custRadScaleRad="203906" custRadScaleInc="-44279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BD90FF2-EB83-4621-B5E7-8941EF6FC16F}" type="pres">
      <dgm:prSet presAssocID="{EEB33066-7F2C-4FC9-8461-F8F2AB41A528}" presName="Name9" presStyleLbl="parChTrans1D2" presStyleIdx="2" presStyleCnt="4"/>
      <dgm:spPr/>
      <dgm:t>
        <a:bodyPr/>
        <a:lstStyle/>
        <a:p>
          <a:endParaRPr lang="en-US"/>
        </a:p>
      </dgm:t>
    </dgm:pt>
    <dgm:pt modelId="{5B1B3428-D03A-45C2-A22E-C7FA82AC064F}" type="pres">
      <dgm:prSet presAssocID="{EEB33066-7F2C-4FC9-8461-F8F2AB41A528}" presName="connTx" presStyleLbl="parChTrans1D2" presStyleIdx="2" presStyleCnt="4"/>
      <dgm:spPr/>
      <dgm:t>
        <a:bodyPr/>
        <a:lstStyle/>
        <a:p>
          <a:endParaRPr lang="en-US"/>
        </a:p>
      </dgm:t>
    </dgm:pt>
    <dgm:pt modelId="{55DE4EDB-EFA1-430C-B6C1-BF6DB8D81134}" type="pres">
      <dgm:prSet presAssocID="{EFE0487C-6533-4AD7-B856-2E7FD55E55EF}" presName="node" presStyleLbl="node1" presStyleIdx="2" presStyleCnt="4" custScaleY="159676" custRadScaleRad="203062" custRadScaleInc="-156211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1F56C7BB-CEB1-4778-86DA-1807B7D8BC5C}" type="pres">
      <dgm:prSet presAssocID="{9E7C4D2B-4DEC-46D9-BE56-9B52B57D76AA}" presName="Name9" presStyleLbl="parChTrans1D2" presStyleIdx="3" presStyleCnt="4"/>
      <dgm:spPr/>
      <dgm:t>
        <a:bodyPr/>
        <a:lstStyle/>
        <a:p>
          <a:endParaRPr lang="en-US"/>
        </a:p>
      </dgm:t>
    </dgm:pt>
    <dgm:pt modelId="{8B3368A1-BB62-45CC-B564-1200E2C3B08C}" type="pres">
      <dgm:prSet presAssocID="{9E7C4D2B-4DEC-46D9-BE56-9B52B57D76AA}" presName="connTx" presStyleLbl="parChTrans1D2" presStyleIdx="3" presStyleCnt="4"/>
      <dgm:spPr/>
      <dgm:t>
        <a:bodyPr/>
        <a:lstStyle/>
        <a:p>
          <a:endParaRPr lang="en-US"/>
        </a:p>
      </dgm:t>
    </dgm:pt>
    <dgm:pt modelId="{78EC427E-7140-4101-BE15-1E58D21B5BF2}" type="pres">
      <dgm:prSet presAssocID="{152B6A15-EC59-4F9F-BC9D-662A8356BC19}" presName="node" presStyleLbl="node1" presStyleIdx="3" presStyleCnt="4" custScaleY="153312" custRadScaleRad="209150" custRadScaleInc="-42679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12F96C8C-7C26-433C-B9E4-55665C801272}" type="presOf" srcId="{EEB33066-7F2C-4FC9-8461-F8F2AB41A528}" destId="{5B1B3428-D03A-45C2-A22E-C7FA82AC064F}" srcOrd="1" destOrd="0" presId="urn:microsoft.com/office/officeart/2005/8/layout/radial1"/>
    <dgm:cxn modelId="{25756B57-93A6-411B-9D7F-E6027FA17552}" type="presOf" srcId="{1AF72D8B-9BFD-440E-9CEF-587DFC7FDBDA}" destId="{F4E10A88-A9AD-41D9-8748-013F90DC7E16}" srcOrd="0" destOrd="0" presId="urn:microsoft.com/office/officeart/2005/8/layout/radial1"/>
    <dgm:cxn modelId="{62D25146-DA6B-4DD3-961C-9F960C335319}" type="presOf" srcId="{5128F0BB-079D-45FF-A618-DD5DFF0F821E}" destId="{CB40C497-AA01-45CF-8E10-9CC13519DFBD}" srcOrd="0" destOrd="0" presId="urn:microsoft.com/office/officeart/2005/8/layout/radial1"/>
    <dgm:cxn modelId="{D1DB72AB-591B-438A-A18D-122218349C78}" srcId="{C18708BC-EEA2-44BB-AD63-F5371F7971B1}" destId="{152B6A15-EC59-4F9F-BC9D-662A8356BC19}" srcOrd="3" destOrd="0" parTransId="{9E7C4D2B-4DEC-46D9-BE56-9B52B57D76AA}" sibTransId="{68AE813D-5EFB-4A6D-8D8F-F5DD188A5CE7}"/>
    <dgm:cxn modelId="{6DEA095C-ECDB-4AFC-B387-2CCDBB0E1B23}" type="presOf" srcId="{C18708BC-EEA2-44BB-AD63-F5371F7971B1}" destId="{80F9CF1B-7599-4DAE-9C33-5E962FDD6F31}" srcOrd="0" destOrd="0" presId="urn:microsoft.com/office/officeart/2005/8/layout/radial1"/>
    <dgm:cxn modelId="{D9D2008A-785A-4156-A7CD-CA0F086757A1}" type="presOf" srcId="{EFE0487C-6533-4AD7-B856-2E7FD55E55EF}" destId="{55DE4EDB-EFA1-430C-B6C1-BF6DB8D81134}" srcOrd="0" destOrd="0" presId="urn:microsoft.com/office/officeart/2005/8/layout/radial1"/>
    <dgm:cxn modelId="{E2677389-D337-4C94-8B2F-7F3FABB07898}" type="presOf" srcId="{7F1B78BE-B565-44D7-B416-8C78B358F1C3}" destId="{122AA9A6-AB1D-4F08-8C7E-5BD25BAED503}" srcOrd="0" destOrd="0" presId="urn:microsoft.com/office/officeart/2005/8/layout/radial1"/>
    <dgm:cxn modelId="{E538CF96-4B5E-479D-9E70-A2405160BD47}" srcId="{C18708BC-EEA2-44BB-AD63-F5371F7971B1}" destId="{5128F0BB-079D-45FF-A618-DD5DFF0F821E}" srcOrd="0" destOrd="0" parTransId="{F22064D6-C1CC-421C-B83D-DE03547AC216}" sibTransId="{9A41979E-E2E4-4BF4-B0B6-692A91F7A012}"/>
    <dgm:cxn modelId="{2AFECC06-F0B1-4CDF-B73A-52A4712062A1}" type="presOf" srcId="{F22064D6-C1CC-421C-B83D-DE03547AC216}" destId="{56293A02-5E8B-4B09-91C8-A31C34823357}" srcOrd="0" destOrd="0" presId="urn:microsoft.com/office/officeart/2005/8/layout/radial1"/>
    <dgm:cxn modelId="{C4C68476-CB6F-4EAA-8AA0-2FEFC15DC374}" srcId="{C18708BC-EEA2-44BB-AD63-F5371F7971B1}" destId="{EFE0487C-6533-4AD7-B856-2E7FD55E55EF}" srcOrd="2" destOrd="0" parTransId="{EEB33066-7F2C-4FC9-8461-F8F2AB41A528}" sibTransId="{9A45151B-D9D4-4FAB-9F00-FAA9CB6FEE2B}"/>
    <dgm:cxn modelId="{166E1D51-5778-4231-B965-4068037A2172}" type="presOf" srcId="{152B6A15-EC59-4F9F-BC9D-662A8356BC19}" destId="{78EC427E-7140-4101-BE15-1E58D21B5BF2}" srcOrd="0" destOrd="0" presId="urn:microsoft.com/office/officeart/2005/8/layout/radial1"/>
    <dgm:cxn modelId="{C7A52504-4707-4AED-998D-EAE67B5F53AF}" type="presOf" srcId="{8196786C-CD75-44E7-8918-5AC5DF6A707D}" destId="{498C6C37-0F69-45D9-93D7-AC5FA125F4F1}" srcOrd="0" destOrd="0" presId="urn:microsoft.com/office/officeart/2005/8/layout/radial1"/>
    <dgm:cxn modelId="{C7CD8B88-A63E-4943-8F89-795A2F0F1F31}" srcId="{C18708BC-EEA2-44BB-AD63-F5371F7971B1}" destId="{1AF72D8B-9BFD-440E-9CEF-587DFC7FDBDA}" srcOrd="1" destOrd="0" parTransId="{7F1B78BE-B565-44D7-B416-8C78B358F1C3}" sibTransId="{DEAD553B-27FC-452A-9E87-B93AA71CF036}"/>
    <dgm:cxn modelId="{37EB4F50-B000-4B52-B86D-628A43D42F2D}" srcId="{8196786C-CD75-44E7-8918-5AC5DF6A707D}" destId="{C18708BC-EEA2-44BB-AD63-F5371F7971B1}" srcOrd="0" destOrd="0" parTransId="{04F400AC-6070-4F98-96AF-F6DC350CF0FC}" sibTransId="{30C6DE58-4EDC-410E-8E3B-884086A5EEE8}"/>
    <dgm:cxn modelId="{29B018B6-359F-47BE-9FAC-833B50B32E6D}" type="presOf" srcId="{7F1B78BE-B565-44D7-B416-8C78B358F1C3}" destId="{45C75DC8-FC20-4C2F-8797-73B3FEA61B45}" srcOrd="1" destOrd="0" presId="urn:microsoft.com/office/officeart/2005/8/layout/radial1"/>
    <dgm:cxn modelId="{73904E40-DAA9-4DEB-8AB9-6EB395EA0E97}" type="presOf" srcId="{EEB33066-7F2C-4FC9-8461-F8F2AB41A528}" destId="{5BD90FF2-EB83-4621-B5E7-8941EF6FC16F}" srcOrd="0" destOrd="0" presId="urn:microsoft.com/office/officeart/2005/8/layout/radial1"/>
    <dgm:cxn modelId="{5C12C0B7-ABC5-4FB7-AB38-48B5758EC12D}" type="presOf" srcId="{F22064D6-C1CC-421C-B83D-DE03547AC216}" destId="{F9BE564D-D999-4ED8-A17D-7CD577A07450}" srcOrd="1" destOrd="0" presId="urn:microsoft.com/office/officeart/2005/8/layout/radial1"/>
    <dgm:cxn modelId="{F5209C76-4627-4814-BDD3-5B2CA81C5846}" type="presOf" srcId="{9E7C4D2B-4DEC-46D9-BE56-9B52B57D76AA}" destId="{1F56C7BB-CEB1-4778-86DA-1807B7D8BC5C}" srcOrd="0" destOrd="0" presId="urn:microsoft.com/office/officeart/2005/8/layout/radial1"/>
    <dgm:cxn modelId="{D4DB44DD-EFE2-4DFB-9109-E48B87ADE3A9}" type="presOf" srcId="{9E7C4D2B-4DEC-46D9-BE56-9B52B57D76AA}" destId="{8B3368A1-BB62-45CC-B564-1200E2C3B08C}" srcOrd="1" destOrd="0" presId="urn:microsoft.com/office/officeart/2005/8/layout/radial1"/>
    <dgm:cxn modelId="{C41F3C68-E77A-4FB6-933E-69D94B6B8B33}" type="presParOf" srcId="{498C6C37-0F69-45D9-93D7-AC5FA125F4F1}" destId="{80F9CF1B-7599-4DAE-9C33-5E962FDD6F31}" srcOrd="0" destOrd="0" presId="urn:microsoft.com/office/officeart/2005/8/layout/radial1"/>
    <dgm:cxn modelId="{886D5A90-7570-434C-A953-88B1B6724BF5}" type="presParOf" srcId="{498C6C37-0F69-45D9-93D7-AC5FA125F4F1}" destId="{56293A02-5E8B-4B09-91C8-A31C34823357}" srcOrd="1" destOrd="0" presId="urn:microsoft.com/office/officeart/2005/8/layout/radial1"/>
    <dgm:cxn modelId="{ECE4997A-BBB8-47B9-A924-8C768FD0F9CB}" type="presParOf" srcId="{56293A02-5E8B-4B09-91C8-A31C34823357}" destId="{F9BE564D-D999-4ED8-A17D-7CD577A07450}" srcOrd="0" destOrd="0" presId="urn:microsoft.com/office/officeart/2005/8/layout/radial1"/>
    <dgm:cxn modelId="{CE0B4D23-4989-4762-8DD1-E28D34E2D7AC}" type="presParOf" srcId="{498C6C37-0F69-45D9-93D7-AC5FA125F4F1}" destId="{CB40C497-AA01-45CF-8E10-9CC13519DFBD}" srcOrd="2" destOrd="0" presId="urn:microsoft.com/office/officeart/2005/8/layout/radial1"/>
    <dgm:cxn modelId="{AC5C50FB-0515-4926-9BE1-D339C0C4D9A1}" type="presParOf" srcId="{498C6C37-0F69-45D9-93D7-AC5FA125F4F1}" destId="{122AA9A6-AB1D-4F08-8C7E-5BD25BAED503}" srcOrd="3" destOrd="0" presId="urn:microsoft.com/office/officeart/2005/8/layout/radial1"/>
    <dgm:cxn modelId="{9BA0A3C3-B5D9-4D76-A3D5-3634B998C18C}" type="presParOf" srcId="{122AA9A6-AB1D-4F08-8C7E-5BD25BAED503}" destId="{45C75DC8-FC20-4C2F-8797-73B3FEA61B45}" srcOrd="0" destOrd="0" presId="urn:microsoft.com/office/officeart/2005/8/layout/radial1"/>
    <dgm:cxn modelId="{9AC30107-F919-4E07-939C-E2BF8CDAB03D}" type="presParOf" srcId="{498C6C37-0F69-45D9-93D7-AC5FA125F4F1}" destId="{F4E10A88-A9AD-41D9-8748-013F90DC7E16}" srcOrd="4" destOrd="0" presId="urn:microsoft.com/office/officeart/2005/8/layout/radial1"/>
    <dgm:cxn modelId="{76C8EA3C-D46D-4103-AAC7-8213D478A731}" type="presParOf" srcId="{498C6C37-0F69-45D9-93D7-AC5FA125F4F1}" destId="{5BD90FF2-EB83-4621-B5E7-8941EF6FC16F}" srcOrd="5" destOrd="0" presId="urn:microsoft.com/office/officeart/2005/8/layout/radial1"/>
    <dgm:cxn modelId="{C51F5184-60CB-498F-A979-943E0FE4E01F}" type="presParOf" srcId="{5BD90FF2-EB83-4621-B5E7-8941EF6FC16F}" destId="{5B1B3428-D03A-45C2-A22E-C7FA82AC064F}" srcOrd="0" destOrd="0" presId="urn:microsoft.com/office/officeart/2005/8/layout/radial1"/>
    <dgm:cxn modelId="{F6644C5B-13AD-4F1A-93E2-78F6D7FD0890}" type="presParOf" srcId="{498C6C37-0F69-45D9-93D7-AC5FA125F4F1}" destId="{55DE4EDB-EFA1-430C-B6C1-BF6DB8D81134}" srcOrd="6" destOrd="0" presId="urn:microsoft.com/office/officeart/2005/8/layout/radial1"/>
    <dgm:cxn modelId="{9D39F0A5-274F-42C3-94D1-3157E16B0523}" type="presParOf" srcId="{498C6C37-0F69-45D9-93D7-AC5FA125F4F1}" destId="{1F56C7BB-CEB1-4778-86DA-1807B7D8BC5C}" srcOrd="7" destOrd="0" presId="urn:microsoft.com/office/officeart/2005/8/layout/radial1"/>
    <dgm:cxn modelId="{5F9F2702-A16C-40CA-899D-605D1F2F5046}" type="presParOf" srcId="{1F56C7BB-CEB1-4778-86DA-1807B7D8BC5C}" destId="{8B3368A1-BB62-45CC-B564-1200E2C3B08C}" srcOrd="0" destOrd="0" presId="urn:microsoft.com/office/officeart/2005/8/layout/radial1"/>
    <dgm:cxn modelId="{AE910B62-B5FD-4AEF-947B-B7DB9096158E}" type="presParOf" srcId="{498C6C37-0F69-45D9-93D7-AC5FA125F4F1}" destId="{78EC427E-7140-4101-BE15-1E58D21B5BF2}" srcOrd="8" destOrd="0" presId="urn:microsoft.com/office/officeart/2005/8/layout/radial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F9CF1B-7599-4DAE-9C33-5E962FDD6F31}">
      <dsp:nvSpPr>
        <dsp:cNvPr id="0" name=""/>
        <dsp:cNvSpPr/>
      </dsp:nvSpPr>
      <dsp:spPr>
        <a:xfrm>
          <a:off x="4494866" y="2181506"/>
          <a:ext cx="1695683" cy="1695683"/>
        </a:xfrm>
        <a:prstGeom prst="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800" kern="1200" dirty="0" smtClean="0"/>
        </a:p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800" kern="1200" dirty="0"/>
        </a:p>
      </dsp:txBody>
      <dsp:txXfrm>
        <a:off x="4494866" y="2181506"/>
        <a:ext cx="1695683" cy="1695683"/>
      </dsp:txXfrm>
    </dsp:sp>
    <dsp:sp modelId="{56293A02-5E8B-4B09-91C8-A31C34823357}">
      <dsp:nvSpPr>
        <dsp:cNvPr id="0" name=""/>
        <dsp:cNvSpPr/>
      </dsp:nvSpPr>
      <dsp:spPr>
        <a:xfrm rot="11994750">
          <a:off x="1653704" y="2218669"/>
          <a:ext cx="2980961" cy="28564"/>
        </a:xfrm>
        <a:custGeom>
          <a:avLst/>
          <a:gdLst/>
          <a:ahLst/>
          <a:cxnLst/>
          <a:rect l="0" t="0" r="0" b="0"/>
          <a:pathLst>
            <a:path>
              <a:moveTo>
                <a:pt x="0" y="14282"/>
              </a:moveTo>
              <a:lnTo>
                <a:pt x="2980961" y="14282"/>
              </a:lnTo>
            </a:path>
          </a:pathLst>
        </a:custGeom>
        <a:noFill/>
        <a:ln w="38100" cap="flat" cmpd="sng" algn="ctr">
          <a:solidFill>
            <a:schemeClr val="accent1">
              <a:lumMod val="75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3069661" y="2158427"/>
        <a:ext cx="149048" cy="149048"/>
      </dsp:txXfrm>
    </dsp:sp>
    <dsp:sp modelId="{CB40C497-AA01-45CF-8E10-9CC13519DFBD}">
      <dsp:nvSpPr>
        <dsp:cNvPr id="0" name=""/>
        <dsp:cNvSpPr/>
      </dsp:nvSpPr>
      <dsp:spPr>
        <a:xfrm>
          <a:off x="69875" y="127352"/>
          <a:ext cx="1695683" cy="2598160"/>
        </a:xfrm>
        <a:prstGeom prst="rect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 smtClean="0"/>
        </a:p>
      </dsp:txBody>
      <dsp:txXfrm>
        <a:off x="69875" y="127352"/>
        <a:ext cx="1695683" cy="2598160"/>
      </dsp:txXfrm>
    </dsp:sp>
    <dsp:sp modelId="{122AA9A6-AB1D-4F08-8C7E-5BD25BAED503}">
      <dsp:nvSpPr>
        <dsp:cNvPr id="0" name=""/>
        <dsp:cNvSpPr/>
      </dsp:nvSpPr>
      <dsp:spPr>
        <a:xfrm rot="20404467">
          <a:off x="6056864" y="2254005"/>
          <a:ext cx="2770648" cy="28564"/>
        </a:xfrm>
        <a:custGeom>
          <a:avLst/>
          <a:gdLst/>
          <a:ahLst/>
          <a:cxnLst/>
          <a:rect l="0" t="0" r="0" b="0"/>
          <a:pathLst>
            <a:path>
              <a:moveTo>
                <a:pt x="0" y="14282"/>
              </a:moveTo>
              <a:lnTo>
                <a:pt x="2770648" y="14282"/>
              </a:lnTo>
            </a:path>
          </a:pathLst>
        </a:custGeom>
        <a:noFill/>
        <a:ln w="38100" cap="flat" cmpd="sng" algn="ctr">
          <a:solidFill>
            <a:schemeClr val="accent1">
              <a:lumMod val="75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7372922" y="2199021"/>
        <a:ext cx="138532" cy="138532"/>
      </dsp:txXfrm>
    </dsp:sp>
    <dsp:sp modelId="{F4E10A88-A9AD-41D9-8748-013F90DC7E16}">
      <dsp:nvSpPr>
        <dsp:cNvPr id="0" name=""/>
        <dsp:cNvSpPr/>
      </dsp:nvSpPr>
      <dsp:spPr>
        <a:xfrm>
          <a:off x="8721831" y="197249"/>
          <a:ext cx="1695683" cy="2599652"/>
        </a:xfrm>
        <a:prstGeom prst="rect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 smtClean="0"/>
        </a:p>
      </dsp:txBody>
      <dsp:txXfrm>
        <a:off x="8721831" y="197249"/>
        <a:ext cx="1695683" cy="2599652"/>
      </dsp:txXfrm>
    </dsp:sp>
    <dsp:sp modelId="{5BD90FF2-EB83-4621-B5E7-8941EF6FC16F}">
      <dsp:nvSpPr>
        <dsp:cNvPr id="0" name=""/>
        <dsp:cNvSpPr/>
      </dsp:nvSpPr>
      <dsp:spPr>
        <a:xfrm rot="1182303">
          <a:off x="6060355" y="3764715"/>
          <a:ext cx="2750922" cy="28564"/>
        </a:xfrm>
        <a:custGeom>
          <a:avLst/>
          <a:gdLst/>
          <a:ahLst/>
          <a:cxnLst/>
          <a:rect l="0" t="0" r="0" b="0"/>
          <a:pathLst>
            <a:path>
              <a:moveTo>
                <a:pt x="0" y="14282"/>
              </a:moveTo>
              <a:lnTo>
                <a:pt x="2750922" y="14282"/>
              </a:lnTo>
            </a:path>
          </a:pathLst>
        </a:custGeom>
        <a:noFill/>
        <a:ln w="38100" cap="flat" cmpd="sng" algn="ctr">
          <a:solidFill>
            <a:schemeClr val="accent1">
              <a:lumMod val="75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7367043" y="3710224"/>
        <a:ext cx="137546" cy="137546"/>
      </dsp:txXfrm>
    </dsp:sp>
    <dsp:sp modelId="{55DE4EDB-EFA1-430C-B6C1-BF6DB8D81134}">
      <dsp:nvSpPr>
        <dsp:cNvPr id="0" name=""/>
        <dsp:cNvSpPr/>
      </dsp:nvSpPr>
      <dsp:spPr>
        <a:xfrm>
          <a:off x="8710177" y="3185267"/>
          <a:ext cx="1695683" cy="2707600"/>
        </a:xfrm>
        <a:prstGeom prst="roundRect">
          <a:avLst/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 smtClean="0"/>
        </a:p>
      </dsp:txBody>
      <dsp:txXfrm>
        <a:off x="8792953" y="3268043"/>
        <a:ext cx="1530131" cy="2542048"/>
      </dsp:txXfrm>
    </dsp:sp>
    <dsp:sp modelId="{1F56C7BB-CEB1-4778-86DA-1807B7D8BC5C}">
      <dsp:nvSpPr>
        <dsp:cNvPr id="0" name=""/>
        <dsp:cNvSpPr/>
      </dsp:nvSpPr>
      <dsp:spPr>
        <a:xfrm rot="9647667">
          <a:off x="1734018" y="3769054"/>
          <a:ext cx="2888412" cy="28564"/>
        </a:xfrm>
        <a:custGeom>
          <a:avLst/>
          <a:gdLst/>
          <a:ahLst/>
          <a:cxnLst/>
          <a:rect l="0" t="0" r="0" b="0"/>
          <a:pathLst>
            <a:path>
              <a:moveTo>
                <a:pt x="0" y="14282"/>
              </a:moveTo>
              <a:lnTo>
                <a:pt x="2888412" y="14282"/>
              </a:lnTo>
            </a:path>
          </a:pathLst>
        </a:custGeom>
        <a:noFill/>
        <a:ln w="38100" cap="flat" cmpd="sng" algn="ctr">
          <a:solidFill>
            <a:schemeClr val="accent1">
              <a:lumMod val="75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3106014" y="3711126"/>
        <a:ext cx="144420" cy="144420"/>
      </dsp:txXfrm>
    </dsp:sp>
    <dsp:sp modelId="{78EC427E-7140-4101-BE15-1E58D21B5BF2}">
      <dsp:nvSpPr>
        <dsp:cNvPr id="0" name=""/>
        <dsp:cNvSpPr/>
      </dsp:nvSpPr>
      <dsp:spPr>
        <a:xfrm>
          <a:off x="139785" y="3246577"/>
          <a:ext cx="1695683" cy="2599686"/>
        </a:xfrm>
        <a:prstGeom prst="rect">
          <a:avLst/>
        </a:prstGeom>
        <a:blipFill rotWithShape="0">
          <a:blip xmlns:r="http://schemas.openxmlformats.org/officeDocument/2006/relationships" r:embed="rId5"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 smtClean="0"/>
        </a:p>
      </dsp:txBody>
      <dsp:txXfrm>
        <a:off x="139785" y="3246577"/>
        <a:ext cx="1695683" cy="25996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F5E530-8702-43E3-AA3B-EF3DBB5D5461}" type="datetimeFigureOut">
              <a:rPr lang="en-IN" smtClean="0"/>
              <a:t>11-05-2018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2C6A73-029F-46C4-92EF-112F2A65D1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2985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main motive behind</a:t>
            </a:r>
            <a:r>
              <a:rPr lang="en-US" baseline="0" dirty="0" smtClean="0"/>
              <a:t> making this app is to make people aware of the various threats they are exposed to on the online world, and how to deal with them.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2C6A73-029F-46C4-92EF-112F2A65D14D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10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pPr>
              <a:defRPr/>
            </a:pPr>
            <a:fld id="{3F5C5D86-7737-4A40-865B-1170D3D7D3C4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pPr>
              <a:defRPr/>
            </a:pPr>
            <a:fld id="{6A81918B-D58A-0A4C-8EE3-9B71ABA37D0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85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6E1288E-FA09-EF41-90E5-277C8800218B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2C9C50-B260-4444-903A-3F769A11BEB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90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16E1288E-FA09-EF41-90E5-277C8800218B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0D2C9C50-B260-4444-903A-3F769A11BEB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16E1288E-FA09-EF41-90E5-277C8800218B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0D2C9C50-B260-4444-903A-3F769A11BEB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02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16E1288E-FA09-EF41-90E5-277C8800218B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0D2C9C50-B260-4444-903A-3F769A11BEB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384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6E1288E-FA09-EF41-90E5-277C8800218B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2C9C50-B260-4444-903A-3F769A11BEB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25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6E1288E-FA09-EF41-90E5-277C8800218B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2C9C50-B260-4444-903A-3F769A11BEB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789862-77F9-0F45-98F5-3267ECD3EA91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614AEE-9F22-6C4D-8966-75F6A3FD7E5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34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7367CB96-1562-084B-B46A-E1936E9BED4E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39FD2676-DD58-5549-B985-1E3D28C00A1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00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40ABA4B-8781-9C45-892B-655EC88FD56E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EA9741-9DD5-A74D-BFA6-29840431835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63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563A3ADA-544C-C242-99E3-DD25CF47127E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DB04F6E7-3451-1E4F-B7CD-BA64B263B0D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22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FE79898-C33F-8B4E-98E7-D8D235ADA5E7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1DC054-54D8-E040-A3EA-2079A8CE803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4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0EAFBCB-53A3-DD4A-9667-4861889B96ED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E9A44AB-46BB-074E-A779-2629CFB73C6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3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8C2C88-2189-4545-B605-D222D5BBEAB3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5EB1EF-37CB-1A4A-AA30-D4C06A80069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77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9769B2F-9CD6-474E-A6BF-43E921894DE8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170975E-34D3-6C4D-998C-DC3D2848EC2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88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83A3AF9-A05B-D947-8F06-C3A7F80CB713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47699F9-898E-1F40-B2B9-58FA993AD0B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772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A3BC8B5-C651-304F-AA22-D704C110AFA2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AE7A24-8ED8-7840-B9B5-F057689D1E6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810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6E1288E-FA09-EF41-90E5-277C8800218B}" type="datetimeFigureOut">
              <a:rPr lang="en-US" smtClean="0"/>
              <a:pPr>
                <a:defRPr/>
              </a:pPr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D2C9C50-B260-4444-903A-3F769A11BEB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942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b="1" dirty="0" smtClean="0">
                <a:solidFill>
                  <a:srgbClr val="1CAA7B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₵ry $ecure</a:t>
            </a:r>
            <a:endParaRPr lang="en-US" sz="6600" b="1" dirty="0">
              <a:solidFill>
                <a:srgbClr val="1CAA7B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08401"/>
            <a:ext cx="2381534" cy="685800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F2F600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DON’T CRY….. </a:t>
            </a:r>
            <a:endParaRPr lang="en-US" sz="2400" b="1" dirty="0">
              <a:solidFill>
                <a:srgbClr val="F2F600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714466" y="3632201"/>
            <a:ext cx="2381534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sz="2400" b="1" dirty="0" smtClean="0">
                <a:solidFill>
                  <a:srgbClr val="F2F600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endParaRPr lang="en-US" sz="2400" b="1" dirty="0">
              <a:solidFill>
                <a:srgbClr val="F2F600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714466" y="3704701"/>
            <a:ext cx="2381534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sz="2400" b="1" dirty="0" smtClean="0">
                <a:solidFill>
                  <a:srgbClr val="F2F600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BE SECURE!</a:t>
            </a:r>
            <a:endParaRPr lang="en-US" sz="2400" b="1" dirty="0">
              <a:solidFill>
                <a:srgbClr val="F2F600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54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ry secure intr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493"/>
          </a:xfrm>
        </p:spPr>
      </p:pic>
    </p:spTree>
    <p:extLst>
      <p:ext uri="{BB962C8B-B14F-4D97-AF65-F5344CB8AC3E}">
        <p14:creationId xmlns:p14="http://schemas.microsoft.com/office/powerpoint/2010/main" val="549833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Diagram 39"/>
          <p:cNvGraphicFramePr/>
          <p:nvPr>
            <p:extLst>
              <p:ext uri="{D42A27DB-BD31-4B8C-83A1-F6EECF244321}">
                <p14:modId xmlns:p14="http://schemas.microsoft.com/office/powerpoint/2010/main" val="2592853264"/>
              </p:ext>
            </p:extLst>
          </p:nvPr>
        </p:nvGraphicFramePr>
        <p:xfrm>
          <a:off x="753292" y="372292"/>
          <a:ext cx="10685417" cy="61134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711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0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371600" y="2516452"/>
            <a:ext cx="9448800" cy="182509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6600" b="1" dirty="0" smtClean="0">
                <a:solidFill>
                  <a:srgbClr val="1CAA7B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What is unique to ₵ry $ecure?</a:t>
            </a:r>
            <a:endParaRPr lang="en-US" sz="6600" b="1" dirty="0">
              <a:solidFill>
                <a:srgbClr val="1CAA7B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61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3"/>
          <a:stretch/>
        </p:blipFill>
        <p:spPr>
          <a:xfrm>
            <a:off x="178427" y="2370541"/>
            <a:ext cx="2330559" cy="427250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36" b="3207"/>
          <a:stretch/>
        </p:blipFill>
        <p:spPr>
          <a:xfrm>
            <a:off x="2508986" y="2367245"/>
            <a:ext cx="2330557" cy="425610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0"/>
          <a:stretch/>
        </p:blipFill>
        <p:spPr>
          <a:xfrm>
            <a:off x="4839542" y="2367245"/>
            <a:ext cx="2330557" cy="425610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2"/>
          <a:stretch/>
        </p:blipFill>
        <p:spPr>
          <a:xfrm>
            <a:off x="7170100" y="2364699"/>
            <a:ext cx="2342642" cy="425610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4" b="5287"/>
          <a:stretch/>
        </p:blipFill>
        <p:spPr>
          <a:xfrm>
            <a:off x="9512742" y="2367245"/>
            <a:ext cx="2537589" cy="423970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1948" y="345793"/>
            <a:ext cx="8610600" cy="129302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1CAA7B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Features of the app</a:t>
            </a:r>
            <a:endParaRPr lang="en-US" sz="4800" b="1" dirty="0">
              <a:solidFill>
                <a:srgbClr val="1CAA7B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148" y="1651227"/>
            <a:ext cx="10820400" cy="54675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F2F600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Learn all things to keep yourself safe from cyber threats</a:t>
            </a:r>
            <a:endParaRPr lang="en-US" sz="2800" dirty="0">
              <a:solidFill>
                <a:srgbClr val="F2F600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1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911948" y="576009"/>
            <a:ext cx="8610600" cy="807146"/>
          </a:xfrm>
          <a:prstGeom prst="rect">
            <a:avLst/>
          </a:prstGeom>
        </p:spPr>
        <p:txBody>
          <a:bodyPr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4800" b="1" dirty="0" smtClean="0">
                <a:solidFill>
                  <a:srgbClr val="1CAA7B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Features of the app</a:t>
            </a:r>
            <a:endParaRPr lang="en-US" sz="4800" b="1" dirty="0">
              <a:solidFill>
                <a:srgbClr val="1CAA7B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95719" y="1549994"/>
            <a:ext cx="10820400" cy="51133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F2F600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Got hacked? Call the Cyber Crime Cell of Delhi police!</a:t>
            </a:r>
            <a:endParaRPr lang="en-US" sz="2800" dirty="0">
              <a:solidFill>
                <a:srgbClr val="F2F600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65290" y="2228166"/>
            <a:ext cx="10857258" cy="4428575"/>
            <a:chOff x="665290" y="2228166"/>
            <a:chExt cx="10857258" cy="442857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99529" y="2228167"/>
              <a:ext cx="2723019" cy="442857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26" b="16722"/>
            <a:stretch/>
          </p:blipFill>
          <p:spPr>
            <a:xfrm>
              <a:off x="665290" y="2228166"/>
              <a:ext cx="2947019" cy="440472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83869" y="2228166"/>
              <a:ext cx="3244100" cy="442857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936839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911948" y="576009"/>
            <a:ext cx="8610600" cy="807146"/>
          </a:xfrm>
          <a:prstGeom prst="rect">
            <a:avLst/>
          </a:prstGeom>
        </p:spPr>
        <p:txBody>
          <a:bodyPr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4800" b="1" dirty="0" smtClean="0">
                <a:solidFill>
                  <a:srgbClr val="1CAA7B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Features of the app</a:t>
            </a:r>
            <a:endParaRPr lang="en-US" sz="4800" b="1" dirty="0">
              <a:solidFill>
                <a:srgbClr val="1CAA7B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900930" y="1383155"/>
            <a:ext cx="10820400" cy="51133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F2F600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Take a quiz to evaluate your learning.</a:t>
            </a:r>
            <a:endParaRPr lang="en-US" sz="2800" dirty="0">
              <a:solidFill>
                <a:srgbClr val="F2F600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60993" y="1997516"/>
            <a:ext cx="11160337" cy="4495516"/>
            <a:chOff x="900930" y="1894485"/>
            <a:chExt cx="11160337" cy="449551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12" b="16057"/>
            <a:stretch/>
          </p:blipFill>
          <p:spPr>
            <a:xfrm>
              <a:off x="900930" y="1894486"/>
              <a:ext cx="3308469" cy="449551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683" b="16192"/>
            <a:stretch/>
          </p:blipFill>
          <p:spPr>
            <a:xfrm>
              <a:off x="4730980" y="1894486"/>
              <a:ext cx="3404353" cy="449551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141" b="7417"/>
            <a:stretch/>
          </p:blipFill>
          <p:spPr>
            <a:xfrm>
              <a:off x="8656914" y="1894485"/>
              <a:ext cx="3404353" cy="449551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408164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493654" y="2976470"/>
            <a:ext cx="3204693" cy="905061"/>
          </a:xfrm>
          <a:prstGeom prst="rect">
            <a:avLst/>
          </a:prstGeom>
        </p:spPr>
        <p:txBody>
          <a:bodyPr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6000" b="1" dirty="0" smtClean="0">
                <a:solidFill>
                  <a:srgbClr val="1CAA7B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MOTIVE</a:t>
            </a:r>
            <a:endParaRPr lang="en-US" sz="6000" b="1" dirty="0">
              <a:solidFill>
                <a:srgbClr val="1CAA7B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626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481053" y="2434832"/>
            <a:ext cx="5229895" cy="1988337"/>
          </a:xfrm>
          <a:prstGeom prst="rect">
            <a:avLst/>
          </a:prstGeom>
        </p:spPr>
        <p:txBody>
          <a:bodyPr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sz="6000" b="1" dirty="0" smtClean="0">
                <a:solidFill>
                  <a:srgbClr val="1CAA7B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Thanks for watching!</a:t>
            </a:r>
            <a:endParaRPr lang="en-US" sz="6000" b="1" dirty="0">
              <a:solidFill>
                <a:srgbClr val="1CAA7B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030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E425BB31-3052-4558-86B8-4EFA827AF09E}" vid="{071F1881-5DC4-444D-BB96-E3B340EBE2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190</TotalTime>
  <Words>100</Words>
  <Application>Microsoft Office PowerPoint</Application>
  <PresentationFormat>Widescreen</PresentationFormat>
  <Paragraphs>15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Mongolian Baiti</vt:lpstr>
      <vt:lpstr>Wingdings</vt:lpstr>
      <vt:lpstr>Vapor Trail</vt:lpstr>
      <vt:lpstr>₵ry $ecure</vt:lpstr>
      <vt:lpstr>PowerPoint Presentation</vt:lpstr>
      <vt:lpstr>PowerPoint Presentation</vt:lpstr>
      <vt:lpstr>PowerPoint Presentation</vt:lpstr>
      <vt:lpstr>Features of the app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₵ry $ecure</dc:title>
  <dc:creator>anish banerjee</dc:creator>
  <cp:lastModifiedBy>anish banerjee</cp:lastModifiedBy>
  <cp:revision>24</cp:revision>
  <dcterms:created xsi:type="dcterms:W3CDTF">2018-05-06T17:01:34Z</dcterms:created>
  <dcterms:modified xsi:type="dcterms:W3CDTF">2018-05-11T04:29:29Z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